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3" r:id="rId3"/>
    <p:sldId id="264" r:id="rId4"/>
    <p:sldId id="275" r:id="rId5"/>
    <p:sldId id="257" r:id="rId6"/>
    <p:sldId id="258" r:id="rId7"/>
    <p:sldId id="267" r:id="rId8"/>
    <p:sldId id="268" r:id="rId9"/>
    <p:sldId id="269" r:id="rId10"/>
    <p:sldId id="259" r:id="rId11"/>
    <p:sldId id="276" r:id="rId12"/>
    <p:sldId id="265" r:id="rId13"/>
    <p:sldId id="271" r:id="rId14"/>
    <p:sldId id="272" r:id="rId15"/>
    <p:sldId id="277" r:id="rId16"/>
    <p:sldId id="278" r:id="rId17"/>
    <p:sldId id="266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CHAPTER- 10 (VECTOR ALGEBRA)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Content</a:t>
            </a:r>
          </a:p>
          <a:p>
            <a:r>
              <a:rPr lang="en-US" dirty="0" smtClean="0"/>
              <a:t>Position Vector</a:t>
            </a:r>
          </a:p>
          <a:p>
            <a:r>
              <a:rPr lang="en-US" dirty="0" smtClean="0"/>
              <a:t>Direction Cosines &amp; Direction Ratios</a:t>
            </a:r>
          </a:p>
          <a:p>
            <a:r>
              <a:rPr lang="en-US" dirty="0" smtClean="0"/>
              <a:t>Addition of Vectors</a:t>
            </a:r>
          </a:p>
          <a:p>
            <a:r>
              <a:rPr lang="en-US" dirty="0" smtClean="0"/>
              <a:t>Components of Vectors</a:t>
            </a:r>
          </a:p>
          <a:p>
            <a:r>
              <a:rPr lang="en-US" dirty="0" smtClean="0"/>
              <a:t> Vector Joining two points </a:t>
            </a:r>
          </a:p>
          <a:p>
            <a:r>
              <a:rPr lang="en-US" dirty="0" smtClean="0"/>
              <a:t>Section Formula</a:t>
            </a:r>
          </a:p>
          <a:p>
            <a:r>
              <a:rPr lang="en-US" dirty="0" smtClean="0"/>
              <a:t>Scalar and Vector Product </a:t>
            </a:r>
          </a:p>
          <a:p>
            <a:r>
              <a:rPr lang="en-US" dirty="0" smtClean="0"/>
              <a:t>Angle between two Vectors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SCALAR OR DOT PRODUCT</a:t>
            </a:r>
            <a:endParaRPr lang="en-US" dirty="0"/>
          </a:p>
        </p:txBody>
      </p:sp>
      <p:pic>
        <p:nvPicPr>
          <p:cNvPr id="4" name="Content Placeholder 3" descr="SCALAR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990600"/>
            <a:ext cx="5181600" cy="5105399"/>
          </a:xfrm>
        </p:spPr>
      </p:pic>
      <p:sp>
        <p:nvSpPr>
          <p:cNvPr id="5" name="TextBox 4"/>
          <p:cNvSpPr txBox="1"/>
          <p:nvPr/>
        </p:nvSpPr>
        <p:spPr>
          <a:xfrm>
            <a:off x="5943600" y="33528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 is important to note that if either a = or b = 0, then θ is not defined, and in this case dot product is 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ALERPP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304800"/>
            <a:ext cx="7696200" cy="63246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aler produc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OR CROSS PRODUCT</a:t>
            </a:r>
            <a:endParaRPr lang="en-US" dirty="0"/>
          </a:p>
        </p:txBody>
      </p:sp>
      <p:pic>
        <p:nvPicPr>
          <p:cNvPr id="4" name="Content Placeholder 3" descr="VECTOR PROD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377852"/>
            <a:ext cx="5486400" cy="4946748"/>
          </a:xfrm>
        </p:spPr>
      </p:pic>
      <p:sp>
        <p:nvSpPr>
          <p:cNvPr id="5" name="TextBox 4"/>
          <p:cNvSpPr txBox="1"/>
          <p:nvPr/>
        </p:nvSpPr>
        <p:spPr>
          <a:xfrm>
            <a:off x="6096000" y="2057400"/>
            <a:ext cx="2743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 can be seen here, in a three-dimensional right-handed rectangular coordinate system, the thumb of the right-hand points in the direction of the positive z-axis when the fingers are curled from the positive x-axis towards the positive y-axis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ector produc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2162477"/>
          </a:xfrm>
        </p:spPr>
      </p:pic>
      <p:pic>
        <p:nvPicPr>
          <p:cNvPr id="6" name="Picture 5" descr="vecto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9800"/>
            <a:ext cx="91440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V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839200" cy="64008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V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0"/>
            <a:ext cx="8458200" cy="3181720"/>
          </a:xfrm>
        </p:spPr>
      </p:pic>
      <p:sp>
        <p:nvSpPr>
          <p:cNvPr id="6" name="TextBox 5"/>
          <p:cNvSpPr txBox="1"/>
          <p:nvPr/>
        </p:nvSpPr>
        <p:spPr>
          <a:xfrm>
            <a:off x="3505200" y="3124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Try These</a:t>
            </a:r>
            <a:endParaRPr lang="en-US" dirty="0"/>
          </a:p>
        </p:txBody>
      </p:sp>
      <p:pic>
        <p:nvPicPr>
          <p:cNvPr id="7" name="Picture 6" descr="VV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66626"/>
            <a:ext cx="8382000" cy="339137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ANGLE BETWEEN TWO VECTORS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angle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219200"/>
            <a:ext cx="5791200" cy="4800600"/>
          </a:xfrm>
        </p:spPr>
      </p:pic>
      <p:sp>
        <p:nvSpPr>
          <p:cNvPr id="5" name="TextBox 4"/>
          <p:cNvSpPr txBox="1"/>
          <p:nvPr/>
        </p:nvSpPr>
        <p:spPr>
          <a:xfrm>
            <a:off x="6705600" y="411480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Angle between vectors p and a is always measured anti- clockwise from p to a 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ns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8153400" cy="5287963"/>
          </a:xfrm>
        </p:spPr>
      </p:pic>
      <p:pic>
        <p:nvPicPr>
          <p:cNvPr id="5" name="Picture 4" descr="qqq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28600"/>
            <a:ext cx="7467600" cy="990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1143000"/>
            <a:ext cx="2089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Solution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sition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400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r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686799" cy="6400800"/>
          </a:xfrm>
        </p:spPr>
      </p:pic>
      <p:sp>
        <p:nvSpPr>
          <p:cNvPr id="3" name="TextBox 2"/>
          <p:cNvSpPr txBox="1"/>
          <p:nvPr/>
        </p:nvSpPr>
        <p:spPr>
          <a:xfrm>
            <a:off x="6400800" y="35052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Any 3 numbers proportional to Direction Cosines are called  Direction Ratios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rx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1" y="228600"/>
            <a:ext cx="6096000" cy="6324600"/>
          </a:xfrm>
          <a:prstGeom prst="rect">
            <a:avLst/>
          </a:prstGeom>
        </p:spPr>
      </p:pic>
      <p:pic>
        <p:nvPicPr>
          <p:cNvPr id="9" name="Content Placeholder 8" descr="dor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52400"/>
            <a:ext cx="2581635" cy="4800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DD VECTORS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066800"/>
            <a:ext cx="8001000" cy="4787384"/>
          </a:xfrm>
        </p:spPr>
      </p:pic>
      <p:pic>
        <p:nvPicPr>
          <p:cNvPr id="6" name="Picture 5" descr="addi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DD VECT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533400"/>
            <a:ext cx="7238999" cy="5257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mp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oi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ction f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122</Words>
  <Application>Microsoft Office PowerPoint</Application>
  <PresentationFormat>On-screen Show (4:3)</PresentationFormat>
  <Paragraphs>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CHAPTER- 10 (VECTOR ALGEBRA)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SCALAR OR DOT PRODUCT</vt:lpstr>
      <vt:lpstr>Slide 11</vt:lpstr>
      <vt:lpstr>Slide 12</vt:lpstr>
      <vt:lpstr>VECTOR OR CROSS PRODUCT</vt:lpstr>
      <vt:lpstr>Slide 14</vt:lpstr>
      <vt:lpstr>Slide 15</vt:lpstr>
      <vt:lpstr>Slide 16</vt:lpstr>
      <vt:lpstr> ANGLE BETWEEN TWO VECTORS 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ALGEBRA</dc:title>
  <dc:creator>D P Singh</dc:creator>
  <cp:lastModifiedBy>D P Singh</cp:lastModifiedBy>
  <cp:revision>32</cp:revision>
  <dcterms:created xsi:type="dcterms:W3CDTF">2006-08-16T00:00:00Z</dcterms:created>
  <dcterms:modified xsi:type="dcterms:W3CDTF">2020-10-08T09:40:13Z</dcterms:modified>
</cp:coreProperties>
</file>